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6dd8a6be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6dd8a6b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6dd8a6be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6dd8a6be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6dd8a6be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6dd8a6be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6dd8a6be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6dd8a6b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6dd8a6be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6dd8a6be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6da3843e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6da3843e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6da3843ec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6da3843ec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6da3843e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6da3843e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6da3843ec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6da3843ec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6da3843ec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6da3843ec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41aaceb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41aaceb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6da3843ec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6da3843ec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6da3843ec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6da3843ec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6da3843ec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6da3843ec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6da3843ec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6da3843ec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6dd8a6be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6dd8a6be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6da3843e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6da3843e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6da3843e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6da3843e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6da3843ec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6da3843ec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6dd8a6b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6dd8a6b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6dd8a6be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6dd8a6b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6dd8a6be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6dd8a6b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6ddb3236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6ddb3236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9.gif"/><Relationship Id="rId6" Type="http://schemas.openxmlformats.org/officeDocument/2006/relationships/image" Target="../media/image1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UIhoM9YLXUJmY0ZMEd_VXa3b_DYUVMF-/view" TargetMode="External"/><Relationship Id="rId4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GfmR8sSy1h8" TargetMode="External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bZJM_XNbNFHqIU3_QAZ8Q0FiCMSs_QnU/view" TargetMode="External"/><Relationship Id="rId4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34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it Glow: Bioluminescence in the Sea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616525" y="2529325"/>
            <a:ext cx="52158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 Lau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Lisa Mesrop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Bridget Vincent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263775"/>
            <a:ext cx="2983816" cy="26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Mollusca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800" y="103500"/>
            <a:ext cx="386994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572050" y="2208350"/>
            <a:ext cx="399097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9250" y="2921875"/>
            <a:ext cx="2719550" cy="1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1625" y="2882225"/>
            <a:ext cx="2884438" cy="16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Invertebrates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313" y="1288063"/>
            <a:ext cx="3590925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50" y="1593150"/>
            <a:ext cx="4263325" cy="23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Vertebrates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00" y="1276350"/>
            <a:ext cx="4120900" cy="34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000" y="1592750"/>
            <a:ext cx="4267200" cy="256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3496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4576" y="1"/>
            <a:ext cx="2089425" cy="160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Arthropods - Insects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Arthropods - Crustaceans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152476"/>
            <a:ext cx="3807250" cy="24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038" y="642925"/>
            <a:ext cx="3857625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Ostracods are small crustaceans called seed shrimp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 b="4315" l="0" r="9444" t="12058"/>
          <a:stretch/>
        </p:blipFill>
        <p:spPr>
          <a:xfrm>
            <a:off x="1524000" y="789125"/>
            <a:ext cx="5938872" cy="411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 title="Feeding Chicken Liver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000" y="0"/>
            <a:ext cx="7610825" cy="57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206625" y="216425"/>
            <a:ext cx="871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Ostracods produce bioluminescence from their upper lip</a:t>
            </a:r>
            <a:endParaRPr sz="2700"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400" y="941525"/>
            <a:ext cx="4719849" cy="40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000" y="1579222"/>
            <a:ext cx="2475300" cy="228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/>
          <p:nvPr/>
        </p:nvSpPr>
        <p:spPr>
          <a:xfrm>
            <a:off x="2285225" y="2550900"/>
            <a:ext cx="664200" cy="627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even see the upper lip in embryos!</a:t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865325"/>
            <a:ext cx="5501032" cy="4125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30"/>
          <p:cNvGrpSpPr/>
          <p:nvPr/>
        </p:nvGrpSpPr>
        <p:grpSpPr>
          <a:xfrm>
            <a:off x="3216575" y="1882025"/>
            <a:ext cx="1121375" cy="1317025"/>
            <a:chOff x="3216575" y="1882025"/>
            <a:chExt cx="1121375" cy="1317025"/>
          </a:xfrm>
        </p:grpSpPr>
        <p:sp>
          <p:nvSpPr>
            <p:cNvPr id="177" name="Google Shape;177;p30"/>
            <p:cNvSpPr/>
            <p:nvPr/>
          </p:nvSpPr>
          <p:spPr>
            <a:xfrm>
              <a:off x="3216575" y="2571750"/>
              <a:ext cx="664200" cy="6273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0"/>
            <p:cNvSpPr/>
            <p:nvPr/>
          </p:nvSpPr>
          <p:spPr>
            <a:xfrm>
              <a:off x="3673750" y="1882025"/>
              <a:ext cx="664200" cy="6273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some species it is only an anti-predator display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73" y="789125"/>
            <a:ext cx="7371979" cy="43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DOCUMENTARIES HERE - https://www.youtube.com/playlist?list=PLriaLa1MmUFdc2QwFi6vOojSLhmaPnK89&#10;&#10;✓ SUBSCRIBE TO US! ► https://www.youtube.com/channel/UCyvQNlXhHB1zh1gElF24F1Q?sub_confirmation=1&#10;✓ FACEBOOK ► https://www.facebook.com/The-secrets-of-space-913315358798257&#10;✓ TWITTER ► https://twitter.com/Docum12&#10;&#10;Our channel provides you with the opportunity to watch a fascinating video and find out for yourself a lot of useful information. The main channel is themed Interesting facts. Namely interesting facts about animals, interesting facts about people, interesting facts about planet Earth and others.&#10;&#10;---------------------------------------------------------------------------------------------------------&#10;Also, do not miss the interesting issues:" id="61" name="Google Shape;61;p14" title="National Geographic -  Bioluminescent Creatures  - Documentary 2016 HD 1080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600" y="76200"/>
            <a:ext cx="665480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2" title="Predation Attemp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6940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Bioluminescence Activity</a:t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Upward pulses</a:t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https://drive.google.com/file/d/1BZc_heUb3ZK3-paqs3Weo5LmywF6hYoF/view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Part 2 and 3</a:t>
            </a:r>
            <a:endParaRPr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25" y="4"/>
            <a:ext cx="82245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Bioluminescence is produced by a chemical reaction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283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Luciferin + Luciferase  + Oxygen = Light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00" y="1141613"/>
            <a:ext cx="3195100" cy="33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400" y="1170125"/>
            <a:ext cx="3107051" cy="189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4450" y="1170150"/>
            <a:ext cx="2317575" cy="331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6">
            <a:alphaModFix/>
          </a:blip>
          <a:srcRect b="5598" l="1917" r="2214" t="2918"/>
          <a:stretch/>
        </p:blipFill>
        <p:spPr>
          <a:xfrm>
            <a:off x="3403800" y="3067475"/>
            <a:ext cx="3154376" cy="144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Ostracod Bioluminescence Activity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Bacteria (e.g. </a:t>
            </a:r>
            <a:r>
              <a:rPr i="1" lang="en"/>
              <a:t>Vibrio</a:t>
            </a:r>
            <a:r>
              <a:rPr lang="en"/>
              <a:t>)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50" y="947738"/>
            <a:ext cx="68199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Dinoflagellates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99690"/>
            <a:ext cx="3649925" cy="274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6313" y="2571750"/>
            <a:ext cx="437197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Fungi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475" y="11289"/>
            <a:ext cx="6613225" cy="44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875" y="2524550"/>
            <a:ext cx="4584875" cy="256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Cnidaria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850" y="1222513"/>
            <a:ext cx="5829760" cy="32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